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9" r:id="rId4"/>
    <p:sldId id="278" r:id="rId5"/>
    <p:sldId id="280" r:id="rId6"/>
    <p:sldId id="295" r:id="rId7"/>
    <p:sldId id="289" r:id="rId8"/>
    <p:sldId id="290" r:id="rId9"/>
    <p:sldId id="294" r:id="rId10"/>
    <p:sldId id="288" r:id="rId11"/>
    <p:sldId id="282" r:id="rId12"/>
    <p:sldId id="291" r:id="rId13"/>
    <p:sldId id="293" r:id="rId14"/>
    <p:sldId id="292" r:id="rId15"/>
    <p:sldId id="286" r:id="rId16"/>
    <p:sldId id="262" r:id="rId17"/>
    <p:sldId id="263" r:id="rId18"/>
    <p:sldId id="26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b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762000"/>
            <a:ext cx="5943600" cy="1066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80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2362200"/>
            <a:ext cx="57912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এস এম গোলাম মোস্তফা</a:t>
            </a:r>
          </a:p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ইকবাল পার্ক বালিকা উচচ  বিদ্যালয়</a:t>
            </a:r>
          </a:p>
          <a:p>
            <a:r>
              <a:rPr lang="bn-BD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বোয়ালখলি চট্টগ্রাম</a:t>
            </a:r>
          </a:p>
          <a:p>
            <a:r>
              <a:rPr lang="bn-BD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আই ডিঃ ৩১</a:t>
            </a:r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মেইলঃ</a:t>
            </a:r>
            <a:r>
              <a:rPr lang="en-U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smgolammostafa12@gmail.com</a:t>
            </a:r>
            <a:endParaRPr lang="en-US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69210" y="5333999"/>
            <a:ext cx="39791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ব্যাচ নং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২৭</a:t>
            </a:r>
          </a:p>
          <a:p>
            <a:pPr algn="ctr"/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ভেন্যুঃ টি টি সি চট্টগ্রাম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40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8576" y="1219200"/>
            <a:ext cx="5966848" cy="4419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শারীরিক শিক্ষা</a:t>
            </a:r>
          </a:p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শ্রেণিঃ৯ম</a:t>
            </a:r>
          </a:p>
          <a:p>
            <a:pPr algn="ctr"/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সময়ঃ৫০মিনিট</a:t>
            </a: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62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2"/>
          <p:cNvSpPr/>
          <p:nvPr/>
        </p:nvSpPr>
        <p:spPr>
          <a:xfrm>
            <a:off x="1371600" y="0"/>
            <a:ext cx="5029200" cy="934569"/>
          </a:xfrm>
          <a:prstGeom prst="downArrow">
            <a:avLst>
              <a:gd name="adj1" fmla="val 68892"/>
              <a:gd name="adj2" fmla="val 695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ছবি গুলো দেখ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6760" y="5860655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শাটল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8" r="29091"/>
          <a:stretch/>
        </p:blipFill>
        <p:spPr>
          <a:xfrm>
            <a:off x="426720" y="1307592"/>
            <a:ext cx="2545080" cy="3558076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9" r="20536"/>
          <a:stretch/>
        </p:blipFill>
        <p:spPr bwMode="auto">
          <a:xfrm>
            <a:off x="4953000" y="1010769"/>
            <a:ext cx="353568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06668" y="5860656"/>
            <a:ext cx="1653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র‍্যাকেট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6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/>
          <p:nvPr/>
        </p:nvSpPr>
        <p:spPr>
          <a:xfrm>
            <a:off x="419100" y="889844"/>
            <a:ext cx="8305800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19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ব্যাডমিন্টন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</a:t>
            </a:r>
          </a:p>
          <a:p>
            <a:pPr algn="ctr"/>
            <a:r>
              <a:rPr lang="bn-BD" sz="66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অধ্যায়ঃ৮ম</a:t>
            </a:r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            প</a:t>
            </a:r>
            <a:r>
              <a:rPr lang="bn-BD" sz="6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ৃ</a:t>
            </a:r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ষ্ঠাঃ৮৮</a:t>
            </a:r>
            <a:endParaRPr lang="en-US" sz="6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82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152400"/>
            <a:ext cx="67818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057400"/>
            <a:ext cx="8001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শেষে শিক্ষার্থীরা-</a:t>
            </a:r>
            <a:endParaRPr lang="en-US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ব্যাডমিন্টন খেলার সরঞ্জামের নাম বলতে পারবে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BD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ব্যাডমিন্টন খেলার নেটের পরিমাপ করতে পারবে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BD" sz="4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ব্যাডমিন্টন খেলার কোর্ট অঙ্কন করতে পারবে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ব্যাডমিন্টন খেলার নিয়মাবলি </a:t>
            </a:r>
            <a:r>
              <a:rPr lang="bn-BD" sz="4000" dirty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সম্পর্কে বলতে  পারবে।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05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876300"/>
            <a:ext cx="3080806" cy="1752600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V="1">
            <a:off x="3657600" y="998970"/>
            <a:ext cx="22860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908964" y="685800"/>
            <a:ext cx="2930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ব্যাডমিন্টনের নেট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I:\BadmintonCarto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27" y="2743200"/>
            <a:ext cx="38100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V="1">
            <a:off x="3429000" y="3276600"/>
            <a:ext cx="32766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057400" y="3276600"/>
            <a:ext cx="4648200" cy="1752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Cloud 10"/>
          <p:cNvSpPr/>
          <p:nvPr/>
        </p:nvSpPr>
        <p:spPr>
          <a:xfrm>
            <a:off x="6705600" y="2895600"/>
            <a:ext cx="2438400" cy="83820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একক খেলা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3962400" y="2133600"/>
            <a:ext cx="21336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943600" y="1899350"/>
            <a:ext cx="2285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পোস্ট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997036" y="3532909"/>
            <a:ext cx="27432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9" name="6-Point Star 8"/>
          <p:cNvSpPr/>
          <p:nvPr/>
        </p:nvSpPr>
        <p:spPr>
          <a:xfrm>
            <a:off x="6553200" y="4495800"/>
            <a:ext cx="1676399" cy="1676400"/>
          </a:xfrm>
          <a:prstGeom prst="star6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গ্রিপ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81200" y="152400"/>
            <a:ext cx="4572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আরো কিছু ছবি দেখি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752600" y="998970"/>
            <a:ext cx="2209800" cy="14403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962891" y="1066800"/>
            <a:ext cx="1905001" cy="198120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04800" y="304800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১৭ ফুট 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3276600" y="998970"/>
            <a:ext cx="0" cy="700952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3276600" y="1349446"/>
            <a:ext cx="3048000" cy="35047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248400" y="1396425"/>
            <a:ext cx="1828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 ফুট ৬ইঞ্চি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3927764" y="1067545"/>
            <a:ext cx="34636" cy="1523255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927764" y="2057400"/>
            <a:ext cx="2168236" cy="68580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019800" y="2438400"/>
            <a:ext cx="201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৫ ফুট ১ইঞ্চি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23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2" grpId="0"/>
      <p:bldP spid="9" grpId="0" animBg="1"/>
      <p:bldP spid="23" grpId="0"/>
      <p:bldP spid="34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08" y="348614"/>
            <a:ext cx="6666492" cy="64164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0200" y="5257800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দ্বৈত খেলা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038600" y="609600"/>
            <a:ext cx="32004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114800" y="838200"/>
            <a:ext cx="31242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162800" y="588818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জন খেলোয়াড়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(মহিলা)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286000" y="2057400"/>
            <a:ext cx="5105400" cy="1066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943600" y="2057400"/>
            <a:ext cx="1447800" cy="1371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7315200" y="1916668"/>
            <a:ext cx="167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dirty="0"/>
              <a:t>২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জন খেলোয়াড়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667500" y="3657600"/>
            <a:ext cx="9525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620000" y="312420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ফুট ওয়ার্ক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57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472" y="1288430"/>
            <a:ext cx="6310278" cy="3969369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6096000" y="2895600"/>
            <a:ext cx="24384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077200" y="2427982"/>
            <a:ext cx="2057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সার্ভিস 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65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" y="935182"/>
            <a:ext cx="3657600" cy="33805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3800"/>
            <a:ext cx="3730336" cy="304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14600" y="0"/>
            <a:ext cx="4343400" cy="9144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আরো ছবি দেখি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865168" y="1371600"/>
            <a:ext cx="4154632" cy="838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143000" y="2209800"/>
            <a:ext cx="4800600" cy="21058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Cloud Callout 10"/>
          <p:cNvSpPr/>
          <p:nvPr/>
        </p:nvSpPr>
        <p:spPr>
          <a:xfrm>
            <a:off x="6172200" y="1143000"/>
            <a:ext cx="2667000" cy="19812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স্ম্যাশিং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07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190500"/>
            <a:ext cx="8737600" cy="5810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800" y="609600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ব্যাডমিন্টন এর কোর্ট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8" t="12743" r="24664" b="19619"/>
          <a:stretch/>
        </p:blipFill>
        <p:spPr>
          <a:xfrm rot="16200000">
            <a:off x="1634455" y="2053625"/>
            <a:ext cx="581025" cy="77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41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4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7778E-7 0.02174 L 0.15347 -0.03446 C 0.18559 -0.04718 0.23385 -0.05389 0.28385 -0.05389 C 0.34115 -0.05389 0.38698 -0.04718 0.4191 -0.03446 L 0.57274 0.02174 " pathEditMode="relative" rAng="0" ptsTypes="FffFF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28" y="-37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16006" y="389368"/>
            <a:ext cx="4648200" cy="5562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2254106" y="3096489"/>
            <a:ext cx="4648200" cy="0"/>
          </a:xfrm>
          <a:prstGeom prst="line">
            <a:avLst/>
          </a:prstGeom>
          <a:ln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177906" y="734289"/>
            <a:ext cx="4724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2177906" y="5611089"/>
            <a:ext cx="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177906" y="5687289"/>
            <a:ext cx="4724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483206" y="429490"/>
            <a:ext cx="38100" cy="5562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558906" y="429490"/>
            <a:ext cx="0" cy="5562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177906" y="2486889"/>
            <a:ext cx="4676775" cy="1385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196956" y="3706089"/>
            <a:ext cx="465772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482956" y="734289"/>
            <a:ext cx="19050" cy="1752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4521056" y="3706089"/>
            <a:ext cx="19050" cy="198120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882825" y="429490"/>
            <a:ext cx="0" cy="5562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206481" y="389368"/>
            <a:ext cx="46482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206481" y="5992090"/>
            <a:ext cx="469582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7359506" y="381000"/>
            <a:ext cx="0" cy="5562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1"/>
          <p:cNvSpPr txBox="1"/>
          <p:nvPr/>
        </p:nvSpPr>
        <p:spPr>
          <a:xfrm>
            <a:off x="3168506" y="3020289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4"/>
          <p:cNvSpPr txBox="1"/>
          <p:nvPr/>
        </p:nvSpPr>
        <p:spPr>
          <a:xfrm>
            <a:off x="2787506" y="658089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লং সার্ভিস     লাইন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97106" y="2435514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শর্ট সার্ভিস লাইন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22"/>
          <p:cNvSpPr txBox="1"/>
          <p:nvPr/>
        </p:nvSpPr>
        <p:spPr>
          <a:xfrm rot="5400000">
            <a:off x="3333318" y="4556701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সেন্টার লাইন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2216006" y="429490"/>
            <a:ext cx="0" cy="5562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6"/>
          <p:cNvSpPr txBox="1"/>
          <p:nvPr/>
        </p:nvSpPr>
        <p:spPr>
          <a:xfrm rot="5400000">
            <a:off x="6209241" y="1809145"/>
            <a:ext cx="1931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দৈর্ঘ্য ৪৪ ফুট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32"/>
          <p:cNvSpPr txBox="1"/>
          <p:nvPr/>
        </p:nvSpPr>
        <p:spPr>
          <a:xfrm>
            <a:off x="3549506" y="5915889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প্রস্থ ২০ফুট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254106" y="6373089"/>
            <a:ext cx="4953000" cy="2482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Left Brace 24"/>
          <p:cNvSpPr/>
          <p:nvPr/>
        </p:nvSpPr>
        <p:spPr>
          <a:xfrm>
            <a:off x="1568306" y="734289"/>
            <a:ext cx="457200" cy="17526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6" name="TextBox 37"/>
          <p:cNvSpPr txBox="1"/>
          <p:nvPr/>
        </p:nvSpPr>
        <p:spPr>
          <a:xfrm rot="16200000">
            <a:off x="1527975" y="1427738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১৩ ফুট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Left Brace 26"/>
          <p:cNvSpPr/>
          <p:nvPr/>
        </p:nvSpPr>
        <p:spPr>
          <a:xfrm>
            <a:off x="1720706" y="3146421"/>
            <a:ext cx="155448" cy="559668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TextBox 41"/>
          <p:cNvSpPr txBox="1"/>
          <p:nvPr/>
        </p:nvSpPr>
        <p:spPr>
          <a:xfrm>
            <a:off x="1720706" y="3231573"/>
            <a:ext cx="911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৬-৬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42"/>
          <p:cNvSpPr txBox="1"/>
          <p:nvPr/>
        </p:nvSpPr>
        <p:spPr>
          <a:xfrm>
            <a:off x="6826106" y="2867889"/>
            <a:ext cx="749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পোস্ট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44"/>
          <p:cNvSpPr txBox="1"/>
          <p:nvPr/>
        </p:nvSpPr>
        <p:spPr>
          <a:xfrm>
            <a:off x="2176382" y="6449289"/>
            <a:ext cx="4598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ব্যাডমিন্টন খেলার কোর্ট  একক ও দ্বৈত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58906" y="-76200"/>
            <a:ext cx="4295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এসো কোর্ট অঙ্কন করি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64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2" grpId="0"/>
      <p:bldP spid="25" grpId="0" animBg="1"/>
      <p:bldP spid="27" grpId="0" animBg="1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2209800" y="228600"/>
            <a:ext cx="4800600" cy="11430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নিয়ামাবলি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676400"/>
            <a:ext cx="6781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টসঃ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টসে জিতলে সার্ভিস বা কোর্ট নেবে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পয়েন্টঃ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একক ও দ্বৈত খেলায় ২১ পয়েন্ট এ হবে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সার্ভিসঃ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মহিলা ও পুরুষ এককের যে দোষ করবে 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সে সার্ভিস হারাবে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4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সার্ভিসঃ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                                     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(ক)শাটলটি কোনাকুনি কোর্টে না পরলে</a:t>
            </a:r>
          </a:p>
          <a:p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(খ) শাটলটি যদি নেটে আটকে যায়  </a:t>
            </a:r>
          </a:p>
          <a:p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(গ)শাটল কোর্টের বাইরে পড়লে </a:t>
            </a:r>
          </a:p>
          <a:p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(ঘ)সার্ভিস এর সময় কোর্ট থেকে যে কোনো পা শূন্য উঠে গেলে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2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514600" y="609600"/>
            <a:ext cx="4267200" cy="1676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কলাকৌশল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2164" y="2957944"/>
            <a:ext cx="6477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</a:rPr>
              <a:t>১।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গ্রিপ </a:t>
            </a: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২।ফুট ওয়ার্ক</a:t>
            </a:r>
          </a:p>
          <a:p>
            <a:r>
              <a:rPr lang="bn-BD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৩।সার্ভিস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৪।স্ট্রোক ও স্ম্যাশিং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53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457200"/>
            <a:ext cx="6324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৫।লেটঃউভয় খেলোয়াড় আইন ভঙ্গ করলে </a:t>
            </a:r>
          </a:p>
          <a:p>
            <a:r>
              <a:rPr lang="bn-BD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৬।ব্যাড মিন্টনে ৫টি বিষয়ে প্রতিযোগিতা হয় 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(ক)পুরুষ একক                                    </a:t>
            </a:r>
            <a:r>
              <a:rPr lang="bn-BD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(খ)পুরুষ দ্বৈত                                     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গ)মহিলা একক 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(ঘ) মহিলা দ্বৈত                                                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(ঙ ) মিশ্র দ্বৈত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৭।অফিসিয়ালঃ 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১। রেফারি- ১জন </a:t>
            </a:r>
          </a:p>
          <a:p>
            <a:r>
              <a:rPr lang="bn-BD" sz="36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    ২।আম্পায়ার- ১জন </a:t>
            </a:r>
          </a:p>
          <a:p>
            <a:r>
              <a:rPr lang="bn-BD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       ৩।স্কোরার ও জাজ -৪জন 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18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905000" y="152400"/>
            <a:ext cx="5562600" cy="17526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002060"/>
                </a:solidFill>
              </a:rPr>
              <a:t>দলীয়কাজ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9600" y="3494782"/>
            <a:ext cx="373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পাশের চিত্রে  খেলোয়াড়  কী 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করছে? তার ৭টি ত্রুটি লিখ  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19400"/>
            <a:ext cx="39624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51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1828800" y="228600"/>
            <a:ext cx="6096000" cy="53340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উত্তর বলি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3200" y="1993880"/>
            <a:ext cx="731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1.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চিত্রে-১ এর দৈর্ঘ্য, ও প্রস্থের পরিমাপ কত মিটার?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2.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চিত্র-২ এর </a:t>
            </a:r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দৈর্ঘ্য,ও উচ্চতা কত মিটার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3.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চিত্র -৩ এর ফল্ট হওয়ার ৩টি কারন লিখ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143000"/>
            <a:ext cx="2095501" cy="149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3" y="4419600"/>
            <a:ext cx="2185988" cy="1343669"/>
          </a:xfrm>
          <a:prstGeom prst="rect">
            <a:avLst/>
          </a:prstGeom>
        </p:spPr>
      </p:pic>
      <p:pic>
        <p:nvPicPr>
          <p:cNvPr id="1026" name="Picture 2" descr="D:\ID 31 Pic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3048001"/>
            <a:ext cx="2505075" cy="98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76200" y="914400"/>
            <a:ext cx="709611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1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-2380" y="2438400"/>
            <a:ext cx="61198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NikoshBAN" pitchFamily="2" charset="0"/>
                <a:cs typeface="NikoshBAN" pitchFamily="2" charset="0"/>
              </a:rPr>
              <a:t>2</a:t>
            </a:r>
          </a:p>
        </p:txBody>
      </p:sp>
      <p:sp>
        <p:nvSpPr>
          <p:cNvPr id="8" name="Oval 7"/>
          <p:cNvSpPr/>
          <p:nvPr/>
        </p:nvSpPr>
        <p:spPr>
          <a:xfrm>
            <a:off x="0" y="3961948"/>
            <a:ext cx="571500" cy="4576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3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45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09800" y="533400"/>
            <a:ext cx="4953000" cy="1447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86200" y="2667000"/>
            <a:ext cx="4648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পাশের চিত্রের খেলাটি কোন খেলা ?তার কোর্ট অঙ্কন কর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I: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4" y="2514600"/>
            <a:ext cx="3469224" cy="242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64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-Point Star 2"/>
          <p:cNvSpPr/>
          <p:nvPr/>
        </p:nvSpPr>
        <p:spPr>
          <a:xfrm>
            <a:off x="2362200" y="1219200"/>
            <a:ext cx="3962400" cy="3733800"/>
          </a:xfrm>
          <a:prstGeom prst="star7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97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341</Words>
  <Application>Microsoft Office PowerPoint</Application>
  <PresentationFormat>On-screen Show (4:3)</PresentationFormat>
  <Paragraphs>84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TTC</dc:creator>
  <cp:lastModifiedBy>TTC</cp:lastModifiedBy>
  <cp:revision>121</cp:revision>
  <dcterms:created xsi:type="dcterms:W3CDTF">2006-08-16T00:00:00Z</dcterms:created>
  <dcterms:modified xsi:type="dcterms:W3CDTF">2013-03-14T05:54:41Z</dcterms:modified>
</cp:coreProperties>
</file>